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0" userDrawn="1">
          <p15:clr>
            <a:srgbClr val="A4A3A4"/>
          </p15:clr>
        </p15:guide>
        <p15:guide id="2" pos="12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407B"/>
    <a:srgbClr val="134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Objects="1" showGuides="1">
      <p:cViewPr varScale="1">
        <p:scale>
          <a:sx n="43" d="100"/>
          <a:sy n="43" d="100"/>
        </p:scale>
        <p:origin x="2080" y="56"/>
      </p:cViewPr>
      <p:guideLst>
        <p:guide orient="horz" pos="1100"/>
        <p:guide pos="12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9F67C-21FA-4D86-9B72-326D8EF5C9D7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3C850-DE9F-47F6-B70D-7FCE96C569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85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41425"/>
            <a:ext cx="2365375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3C850-DE9F-47F6-B70D-7FCE96C5690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6103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FA7C-2F11-422A-BD40-552084309CA1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808-E348-4D0B-A15D-D14B7C3A4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355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FA7C-2F11-422A-BD40-552084309CA1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808-E348-4D0B-A15D-D14B7C3A4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2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FA7C-2F11-422A-BD40-552084309CA1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808-E348-4D0B-A15D-D14B7C3A4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98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FA7C-2F11-422A-BD40-552084309CA1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808-E348-4D0B-A15D-D14B7C3A4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696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FA7C-2F11-422A-BD40-552084309CA1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808-E348-4D0B-A15D-D14B7C3A4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05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FA7C-2F11-422A-BD40-552084309CA1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808-E348-4D0B-A15D-D14B7C3A4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41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FA7C-2F11-422A-BD40-552084309CA1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808-E348-4D0B-A15D-D14B7C3A4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892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FA7C-2F11-422A-BD40-552084309CA1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808-E348-4D0B-A15D-D14B7C3A4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17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FA7C-2F11-422A-BD40-552084309CA1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808-E348-4D0B-A15D-D14B7C3A4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25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FA7C-2F11-422A-BD40-552084309CA1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808-E348-4D0B-A15D-D14B7C3A4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88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FA7C-2F11-422A-BD40-552084309CA1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4808-E348-4D0B-A15D-D14B7C3A4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75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FFA7C-2F11-422A-BD40-552084309CA1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C4808-E348-4D0B-A15D-D14B7C3A4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24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4789039" y="9389387"/>
            <a:ext cx="16193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Unterschrift, Stempel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835621" y="2040497"/>
            <a:ext cx="5352558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Vorname</a:t>
            </a:r>
          </a:p>
          <a:p>
            <a:pPr>
              <a:spcAft>
                <a:spcPts val="600"/>
              </a:spcAft>
            </a:pPr>
            <a:r>
              <a:rPr lang="de-DE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Nachname</a:t>
            </a:r>
          </a:p>
          <a:p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hat am </a:t>
            </a:r>
            <a:r>
              <a:rPr lang="de-DE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TT.MM.JJJJ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 </a:t>
            </a:r>
            <a:r>
              <a:rPr lang="de-DE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 Institut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Universität</a:t>
            </a: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erfolgreich am Seminar</a:t>
            </a:r>
          </a:p>
          <a:p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 Seminar</a:t>
            </a:r>
          </a:p>
          <a:p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teilgenommen.</a:t>
            </a:r>
          </a:p>
          <a:p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Folgende Lehrinhalte wurden vermittelt: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</a:p>
          <a:p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Weiterbildungsveranstaltung gehört zu dem von der Wissenschaftlichen Gesellschaft für Produktionstechnik (WGP) begleiteten Qualifizierungsprogramm.</a:t>
            </a:r>
          </a:p>
        </p:txBody>
      </p:sp>
      <p:cxnSp>
        <p:nvCxnSpPr>
          <p:cNvPr id="9" name="Gerader Verbinder 8"/>
          <p:cNvCxnSpPr/>
          <p:nvPr/>
        </p:nvCxnSpPr>
        <p:spPr>
          <a:xfrm>
            <a:off x="1931934" y="9389386"/>
            <a:ext cx="180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1931935" y="9389387"/>
            <a:ext cx="9476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Ort, Datum</a:t>
            </a:r>
          </a:p>
        </p:txBody>
      </p:sp>
      <p:cxnSp>
        <p:nvCxnSpPr>
          <p:cNvPr id="12" name="Gerader Verbinder 11"/>
          <p:cNvCxnSpPr/>
          <p:nvPr/>
        </p:nvCxnSpPr>
        <p:spPr>
          <a:xfrm>
            <a:off x="4789039" y="9389386"/>
            <a:ext cx="180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439" y="485904"/>
            <a:ext cx="2179324" cy="1319787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827509" y="-126701"/>
            <a:ext cx="288000" cy="10945214"/>
          </a:xfrm>
          <a:prstGeom prst="rect">
            <a:avLst/>
          </a:prstGeom>
          <a:solidFill>
            <a:srgbClr val="1940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166189" y="10017579"/>
            <a:ext cx="5348094" cy="672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de-DE" sz="12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Wissenschaftliche Gesellschaft für Produktionstechnik e.V.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de-DE" sz="12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Campus-Boulevard 30</a:t>
            </a:r>
          </a:p>
          <a:p>
            <a:r>
              <a:rPr lang="de-DE" sz="12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52074 Aachen</a:t>
            </a:r>
          </a:p>
        </p:txBody>
      </p:sp>
      <p:sp>
        <p:nvSpPr>
          <p:cNvPr id="15" name="Rechteck 14"/>
          <p:cNvSpPr/>
          <p:nvPr/>
        </p:nvSpPr>
        <p:spPr>
          <a:xfrm>
            <a:off x="953927" y="9962255"/>
            <a:ext cx="6732000" cy="18000"/>
          </a:xfrm>
          <a:prstGeom prst="rect">
            <a:avLst/>
          </a:prstGeom>
          <a:solidFill>
            <a:srgbClr val="1940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03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65</Words>
  <Application>Microsoft Office PowerPoint</Application>
  <PresentationFormat>Benutzerdefiniert</PresentationFormat>
  <Paragraphs>22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Laura Schomer</dc:creator>
  <cp:lastModifiedBy>Brocar, Jasmina</cp:lastModifiedBy>
  <cp:revision>26</cp:revision>
  <cp:lastPrinted>2020-11-23T13:32:25Z</cp:lastPrinted>
  <dcterms:created xsi:type="dcterms:W3CDTF">2020-11-23T12:42:41Z</dcterms:created>
  <dcterms:modified xsi:type="dcterms:W3CDTF">2021-11-03T07:47:29Z</dcterms:modified>
</cp:coreProperties>
</file>